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0287000" cy="6858000" type="35mm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870" y="1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30"/>
            <a:ext cx="874395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7605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3188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7" y="274643"/>
            <a:ext cx="2603897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78646" y="274643"/>
            <a:ext cx="764024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6494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0376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5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5566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78646" y="1600205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72162" y="1600205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0635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5656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5656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1530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2624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3857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1931" y="273055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2873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4396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600205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4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14725" y="6356355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72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1938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02586" y="1665288"/>
            <a:ext cx="7199313" cy="2620963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1502586" y="1905001"/>
            <a:ext cx="7199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4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日本肥満学会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1502586" y="3698876"/>
            <a:ext cx="7199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</a:t>
            </a:r>
            <a:r>
              <a:rPr lang="ja-JP" altLang="en-US" sz="2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2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r>
              <a:rPr lang="ja-JP" altLang="en-US" sz="2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endParaRPr lang="ja-JP" altLang="en-US" sz="24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1789924" y="4754563"/>
            <a:ext cx="6624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200" dirty="0">
                <a:solidFill>
                  <a:prstClr val="black"/>
                </a:solidFill>
              </a:rPr>
              <a:t>演題発表に関連し、開示すべき</a:t>
            </a:r>
            <a:r>
              <a:rPr lang="en-US" altLang="ja-JP" sz="3200" dirty="0" smtClean="0">
                <a:solidFill>
                  <a:prstClr val="black"/>
                </a:solidFill>
              </a:rPr>
              <a:t>COI</a:t>
            </a:r>
          </a:p>
          <a:p>
            <a:r>
              <a:rPr lang="ja-JP" altLang="en-US" sz="3200" dirty="0" smtClean="0">
                <a:solidFill>
                  <a:prstClr val="black"/>
                </a:solidFill>
              </a:rPr>
              <a:t>関係</a:t>
            </a:r>
            <a:r>
              <a:rPr lang="ja-JP" altLang="en-US" sz="3200" dirty="0">
                <a:solidFill>
                  <a:prstClr val="black"/>
                </a:solidFill>
              </a:rPr>
              <a:t>にある企業などはありません。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46936" y="658813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81861" y="1177926"/>
            <a:ext cx="8640763" cy="5041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pic>
        <p:nvPicPr>
          <p:cNvPr id="4" name="図 3" descr="rogo [更新済み]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924" y="1963259"/>
            <a:ext cx="1052032" cy="1037162"/>
          </a:xfrm>
          <a:prstGeom prst="rect">
            <a:avLst/>
          </a:prstGeom>
        </p:spPr>
      </p:pic>
      <p:sp>
        <p:nvSpPr>
          <p:cNvPr id="11" name="正方形/長方形 3"/>
          <p:cNvSpPr>
            <a:spLocks noChangeArrowheads="1"/>
          </p:cNvSpPr>
          <p:nvPr/>
        </p:nvSpPr>
        <p:spPr bwMode="auto">
          <a:xfrm>
            <a:off x="36079" y="-9958"/>
            <a:ext cx="61734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スライド例</a:t>
            </a:r>
            <a:r>
              <a:rPr kumimoji="0" lang="en-US" altLang="ja-JP" b="1" smtClean="0">
                <a:latin typeface="HGP創英角ｺﾞｼｯｸUB" pitchFamily="50" charset="-128"/>
                <a:ea typeface="HGP創英角ｺﾞｼｯｸUB" pitchFamily="50" charset="-128"/>
              </a:rPr>
              <a:t>】1.</a:t>
            </a:r>
            <a:r>
              <a:rPr kumimoji="0" lang="ja-JP" altLang="en-US" b="1" smtClean="0">
                <a:latin typeface="HGP創英角ｺﾞｼｯｸUB" pitchFamily="50" charset="-128"/>
                <a:ea typeface="HGP創英角ｺﾞｼｯｸUB" pitchFamily="50" charset="-128"/>
              </a:rPr>
              <a:t>申告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すべきＣＯＩ状態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が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ない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場合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3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</Words>
  <Application>Microsoft Office PowerPoint</Application>
  <PresentationFormat>35mm スライド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1_ホワイト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小林瞳</cp:lastModifiedBy>
  <cp:revision>7</cp:revision>
  <dcterms:created xsi:type="dcterms:W3CDTF">2014-10-23T00:27:48Z</dcterms:created>
  <dcterms:modified xsi:type="dcterms:W3CDTF">2016-03-08T08:35:32Z</dcterms:modified>
</cp:coreProperties>
</file>