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287000" cy="6858000" type="35mm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870" y="1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7605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3188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7" y="274643"/>
            <a:ext cx="2603897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8646" y="274643"/>
            <a:ext cx="764024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94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037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5566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8646" y="1600205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72162" y="1600205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0635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1530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2624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385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2873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439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D163B-F9CC-CC4D-AE35-6271744898B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2016/3/8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242F-2FA1-7B49-A855-0FB30F665DC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1938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2746" y="862445"/>
            <a:ext cx="7199313" cy="2109674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1512746" y="939801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4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日本肥満学会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1512746" y="2510156"/>
            <a:ext cx="719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endParaRPr lang="ja-JP" altLang="en-US" sz="24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1861" y="609600"/>
            <a:ext cx="8640763" cy="6106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pic>
        <p:nvPicPr>
          <p:cNvPr id="4" name="図 3" descr="rogo [更新済み]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84" y="998059"/>
            <a:ext cx="1052032" cy="1037162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/>
        </p:nvSpPr>
        <p:spPr bwMode="auto">
          <a:xfrm>
            <a:off x="964406" y="3291840"/>
            <a:ext cx="8358187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 smtClean="0"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 smtClean="0"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latin typeface="Arial" charset="0"/>
                <a:ea typeface="ＭＳ Ｐゴシック" charset="-128"/>
              </a:rPr>
              <a:t> 　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①顧問：                                       </a:t>
            </a:r>
            <a:r>
              <a:rPr lang="ja-JP" altLang="en-US" sz="1600" b="1" dirty="0" smtClean="0">
                <a:latin typeface="Arial" charset="0"/>
                <a:ea typeface="ＭＳ Ｐゴシック" charset="-128"/>
              </a:rPr>
              <a:t> 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②株保有・利益：                          </a:t>
            </a:r>
            <a:r>
              <a:rPr lang="ja-JP" altLang="en-US" sz="1800" b="1" dirty="0" smtClean="0">
                <a:latin typeface="Arial" charset="0"/>
                <a:ea typeface="ＭＳ Ｐゴシック" charset="-128"/>
              </a:rPr>
              <a:t> 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③特許使用料： 　　　　　　　　　　　 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④講演料： 　　　　　　　　　　　　　　 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⑤原稿料：                                    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⑥受託研究・共同研究費：            ○○製薬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⑦奨学寄付金：                            </a:t>
            </a:r>
            <a:r>
              <a:rPr lang="ja-JP" altLang="en-US" sz="1200" b="1" dirty="0" smtClean="0">
                <a:latin typeface="Arial" charset="0"/>
                <a:ea typeface="ＭＳ Ｐゴシック" charset="-128"/>
              </a:rPr>
              <a:t> 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○○製薬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⑧寄附講座所属：                        </a:t>
            </a:r>
            <a:r>
              <a:rPr lang="ja-JP" altLang="en-US" sz="1800" b="1" dirty="0" smtClean="0">
                <a:latin typeface="Arial" charset="0"/>
                <a:ea typeface="ＭＳ Ｐゴシック" charset="-128"/>
              </a:rPr>
              <a:t> 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あり（○○製薬）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　　⑨贈答品などの報酬：                  </a:t>
            </a:r>
            <a:r>
              <a:rPr lang="ja-JP" altLang="en-US" sz="1100" b="1" dirty="0" smtClean="0">
                <a:latin typeface="Arial" charset="0"/>
                <a:ea typeface="ＭＳ Ｐゴシック" charset="-128"/>
              </a:rPr>
              <a:t> </a:t>
            </a:r>
            <a:r>
              <a:rPr lang="ja-JP" altLang="en-US" sz="2000" b="1" dirty="0" smtClean="0">
                <a:latin typeface="Arial" charset="0"/>
                <a:ea typeface="ＭＳ Ｐゴシック" charset="-128"/>
              </a:rPr>
              <a:t>なし</a:t>
            </a:r>
            <a:endParaRPr lang="en-US" altLang="ja-JP" sz="2000" b="1" dirty="0" smtClean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12" name="正方形/長方形 3"/>
          <p:cNvSpPr>
            <a:spLocks noChangeArrowheads="1"/>
          </p:cNvSpPr>
          <p:nvPr/>
        </p:nvSpPr>
        <p:spPr bwMode="auto">
          <a:xfrm>
            <a:off x="36079" y="-9958"/>
            <a:ext cx="6152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スライド例</a:t>
            </a:r>
            <a:r>
              <a:rPr kumimoji="0" lang="en-US" altLang="ja-JP" b="1" dirty="0" smtClean="0">
                <a:latin typeface="HGP創英角ｺﾞｼｯｸUB" pitchFamily="50" charset="-128"/>
                <a:ea typeface="HGP創英角ｺﾞｼｯｸUB" pitchFamily="50" charset="-128"/>
              </a:rPr>
              <a:t>】2.</a:t>
            </a:r>
            <a:r>
              <a:rPr kumimoji="0" lang="ja-JP" altLang="en-US" b="1" dirty="0" smtClean="0">
                <a:latin typeface="HGP創英角ｺﾞｼｯｸUB" pitchFamily="50" charset="-128"/>
                <a:ea typeface="HGP創英角ｺﾞｼｯｸUB" pitchFamily="50" charset="-128"/>
              </a:rPr>
              <a:t>申告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すべきＣＯＩ状態がある場合</a:t>
            </a:r>
          </a:p>
        </p:txBody>
      </p:sp>
    </p:spTree>
    <p:extLst>
      <p:ext uri="{BB962C8B-B14F-4D97-AF65-F5344CB8AC3E}">
        <p14:creationId xmlns:p14="http://schemas.microsoft.com/office/powerpoint/2010/main" val="5593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35mm スライド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小林瞳</cp:lastModifiedBy>
  <cp:revision>7</cp:revision>
  <dcterms:created xsi:type="dcterms:W3CDTF">2014-10-23T00:27:48Z</dcterms:created>
  <dcterms:modified xsi:type="dcterms:W3CDTF">2016-03-08T08:36:02Z</dcterms:modified>
</cp:coreProperties>
</file>